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9" r:id="rId2"/>
    <p:sldId id="265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85" r:id="rId11"/>
    <p:sldId id="263" r:id="rId12"/>
    <p:sldId id="277" r:id="rId13"/>
    <p:sldId id="279" r:id="rId14"/>
    <p:sldId id="280" r:id="rId15"/>
    <p:sldId id="282" r:id="rId16"/>
    <p:sldId id="283" r:id="rId17"/>
    <p:sldId id="284" r:id="rId18"/>
    <p:sldId id="281" r:id="rId19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54" d="100"/>
          <a:sy n="54" d="100"/>
        </p:scale>
        <p:origin x="5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E4BB32-0272-4F91-8D35-D0003E5B74E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E6C014-DA6A-4A34-BEF7-4D595DD0BB4E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Основной фонд библиотеки: 31795</a:t>
          </a:r>
          <a:endParaRPr lang="ru-RU" dirty="0">
            <a:solidFill>
              <a:schemeClr val="bg1"/>
            </a:solidFill>
          </a:endParaRPr>
        </a:p>
      </dgm:t>
    </dgm:pt>
    <dgm:pt modelId="{2AD0F1CA-3D03-4728-A520-97A5D6A56136}" type="parTrans" cxnId="{07E222FD-B426-4592-8CFD-75FDEF0B1203}">
      <dgm:prSet/>
      <dgm:spPr/>
      <dgm:t>
        <a:bodyPr/>
        <a:lstStyle/>
        <a:p>
          <a:endParaRPr lang="ru-RU"/>
        </a:p>
      </dgm:t>
    </dgm:pt>
    <dgm:pt modelId="{A603C535-D747-4DD1-AB5B-803C0DF68F65}" type="sibTrans" cxnId="{07E222FD-B426-4592-8CFD-75FDEF0B1203}">
      <dgm:prSet/>
      <dgm:spPr/>
      <dgm:t>
        <a:bodyPr/>
        <a:lstStyle/>
        <a:p>
          <a:endParaRPr lang="ru-RU"/>
        </a:p>
      </dgm:t>
    </dgm:pt>
    <dgm:pt modelId="{A7FD774A-4226-41A7-9183-276C790D6E26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Художественная литература: 21510</a:t>
          </a:r>
          <a:endParaRPr lang="ru-RU" dirty="0">
            <a:solidFill>
              <a:schemeClr val="bg1"/>
            </a:solidFill>
          </a:endParaRPr>
        </a:p>
      </dgm:t>
    </dgm:pt>
    <dgm:pt modelId="{BA676718-E506-4069-9C94-6BA8F31DE548}" type="parTrans" cxnId="{98FAC240-EC68-4D80-AF39-D6E1ADFB12A6}">
      <dgm:prSet/>
      <dgm:spPr/>
      <dgm:t>
        <a:bodyPr/>
        <a:lstStyle/>
        <a:p>
          <a:endParaRPr lang="ru-RU"/>
        </a:p>
      </dgm:t>
    </dgm:pt>
    <dgm:pt modelId="{8DE84B57-9D7E-4045-B80F-7C5AF8104B30}" type="sibTrans" cxnId="{98FAC240-EC68-4D80-AF39-D6E1ADFB12A6}">
      <dgm:prSet/>
      <dgm:spPr/>
      <dgm:t>
        <a:bodyPr/>
        <a:lstStyle/>
        <a:p>
          <a:endParaRPr lang="ru-RU"/>
        </a:p>
      </dgm:t>
    </dgm:pt>
    <dgm:pt modelId="{B87B5D5B-3055-4776-B92D-150A0F9DB22C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Учебный фонд библиотеки: 10285</a:t>
          </a:r>
          <a:endParaRPr lang="ru-RU" dirty="0">
            <a:solidFill>
              <a:schemeClr val="bg1"/>
            </a:solidFill>
          </a:endParaRPr>
        </a:p>
      </dgm:t>
    </dgm:pt>
    <dgm:pt modelId="{08D8E940-3FAA-47BE-8835-60471D1D44EB}" type="parTrans" cxnId="{F1EF3D4E-A4C1-4AA6-8F4A-3DBA11DC6619}">
      <dgm:prSet/>
      <dgm:spPr/>
      <dgm:t>
        <a:bodyPr/>
        <a:lstStyle/>
        <a:p>
          <a:endParaRPr lang="ru-RU"/>
        </a:p>
      </dgm:t>
    </dgm:pt>
    <dgm:pt modelId="{8A09FDAA-8BE1-4BD3-84B2-70EE4271CFEF}" type="sibTrans" cxnId="{F1EF3D4E-A4C1-4AA6-8F4A-3DBA11DC6619}">
      <dgm:prSet/>
      <dgm:spPr/>
      <dgm:t>
        <a:bodyPr/>
        <a:lstStyle/>
        <a:p>
          <a:endParaRPr lang="ru-RU"/>
        </a:p>
      </dgm:t>
    </dgm:pt>
    <dgm:pt modelId="{FFE3645C-D36C-4966-B4D6-D5AF5230755A}" type="pres">
      <dgm:prSet presAssocID="{61E4BB32-0272-4F91-8D35-D0003E5B74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240C7A-B9DB-4B7C-B160-00C0CA00A4F8}" type="pres">
      <dgm:prSet presAssocID="{B1E6C014-DA6A-4A34-BEF7-4D595DD0BB4E}" presName="parentLin" presStyleCnt="0"/>
      <dgm:spPr/>
    </dgm:pt>
    <dgm:pt modelId="{C11F0288-D40C-4818-971E-9E2AC4F2B906}" type="pres">
      <dgm:prSet presAssocID="{B1E6C014-DA6A-4A34-BEF7-4D595DD0BB4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497632D-7918-4A09-8458-0098756F2CB0}" type="pres">
      <dgm:prSet presAssocID="{B1E6C014-DA6A-4A34-BEF7-4D595DD0BB4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431E2-D362-4B7E-9A82-308AE43B703C}" type="pres">
      <dgm:prSet presAssocID="{B1E6C014-DA6A-4A34-BEF7-4D595DD0BB4E}" presName="negativeSpace" presStyleCnt="0"/>
      <dgm:spPr/>
    </dgm:pt>
    <dgm:pt modelId="{D9D7BB23-D890-4E6F-A821-BEEF1757FB0B}" type="pres">
      <dgm:prSet presAssocID="{B1E6C014-DA6A-4A34-BEF7-4D595DD0BB4E}" presName="childText" presStyleLbl="conFgAcc1" presStyleIdx="0" presStyleCnt="3">
        <dgm:presLayoutVars>
          <dgm:bulletEnabled val="1"/>
        </dgm:presLayoutVars>
      </dgm:prSet>
      <dgm:spPr/>
    </dgm:pt>
    <dgm:pt modelId="{A8D98218-22D3-4405-AF67-4E2CF688CE72}" type="pres">
      <dgm:prSet presAssocID="{A603C535-D747-4DD1-AB5B-803C0DF68F65}" presName="spaceBetweenRectangles" presStyleCnt="0"/>
      <dgm:spPr/>
    </dgm:pt>
    <dgm:pt modelId="{02A1A514-EC84-4A72-9861-13B990C06BB4}" type="pres">
      <dgm:prSet presAssocID="{A7FD774A-4226-41A7-9183-276C790D6E26}" presName="parentLin" presStyleCnt="0"/>
      <dgm:spPr/>
    </dgm:pt>
    <dgm:pt modelId="{B1BBACCD-BB61-4702-8E0F-1F99B262FD0D}" type="pres">
      <dgm:prSet presAssocID="{A7FD774A-4226-41A7-9183-276C790D6E2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10F485F-179A-42B1-A7AD-B0A6A8283E9D}" type="pres">
      <dgm:prSet presAssocID="{A7FD774A-4226-41A7-9183-276C790D6E2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A3040-EEAD-4655-A79C-960257481F17}" type="pres">
      <dgm:prSet presAssocID="{A7FD774A-4226-41A7-9183-276C790D6E26}" presName="negativeSpace" presStyleCnt="0"/>
      <dgm:spPr/>
    </dgm:pt>
    <dgm:pt modelId="{C6AA0299-5B97-4D29-812B-46F69A3EFFC9}" type="pres">
      <dgm:prSet presAssocID="{A7FD774A-4226-41A7-9183-276C790D6E26}" presName="childText" presStyleLbl="conFgAcc1" presStyleIdx="1" presStyleCnt="3">
        <dgm:presLayoutVars>
          <dgm:bulletEnabled val="1"/>
        </dgm:presLayoutVars>
      </dgm:prSet>
      <dgm:spPr/>
    </dgm:pt>
    <dgm:pt modelId="{1059A2E2-BD9B-4040-A8BB-39199E5EAD73}" type="pres">
      <dgm:prSet presAssocID="{8DE84B57-9D7E-4045-B80F-7C5AF8104B30}" presName="spaceBetweenRectangles" presStyleCnt="0"/>
      <dgm:spPr/>
    </dgm:pt>
    <dgm:pt modelId="{D6245F06-6839-4CFB-9198-4BF3C241016D}" type="pres">
      <dgm:prSet presAssocID="{B87B5D5B-3055-4776-B92D-150A0F9DB22C}" presName="parentLin" presStyleCnt="0"/>
      <dgm:spPr/>
    </dgm:pt>
    <dgm:pt modelId="{7F58790E-58AA-4EFD-B023-483223FC7D5F}" type="pres">
      <dgm:prSet presAssocID="{B87B5D5B-3055-4776-B92D-150A0F9DB22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00D757D-21D5-4F73-A74E-CBE8734B9358}" type="pres">
      <dgm:prSet presAssocID="{B87B5D5B-3055-4776-B92D-150A0F9DB22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709A4-E808-44C7-B50C-35315F880376}" type="pres">
      <dgm:prSet presAssocID="{B87B5D5B-3055-4776-B92D-150A0F9DB22C}" presName="negativeSpace" presStyleCnt="0"/>
      <dgm:spPr/>
    </dgm:pt>
    <dgm:pt modelId="{F8D6A72E-38B7-4CA7-AD3F-023F3E9881F1}" type="pres">
      <dgm:prSet presAssocID="{B87B5D5B-3055-4776-B92D-150A0F9DB22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FEBE869-094A-4828-B64E-AF59789D6A5D}" type="presOf" srcId="{A7FD774A-4226-41A7-9183-276C790D6E26}" destId="{A10F485F-179A-42B1-A7AD-B0A6A8283E9D}" srcOrd="1" destOrd="0" presId="urn:microsoft.com/office/officeart/2005/8/layout/list1"/>
    <dgm:cxn modelId="{07E222FD-B426-4592-8CFD-75FDEF0B1203}" srcId="{61E4BB32-0272-4F91-8D35-D0003E5B74E4}" destId="{B1E6C014-DA6A-4A34-BEF7-4D595DD0BB4E}" srcOrd="0" destOrd="0" parTransId="{2AD0F1CA-3D03-4728-A520-97A5D6A56136}" sibTransId="{A603C535-D747-4DD1-AB5B-803C0DF68F65}"/>
    <dgm:cxn modelId="{2601DB68-B86B-4573-B56B-0CF79ABB781A}" type="presOf" srcId="{B1E6C014-DA6A-4A34-BEF7-4D595DD0BB4E}" destId="{2497632D-7918-4A09-8458-0098756F2CB0}" srcOrd="1" destOrd="0" presId="urn:microsoft.com/office/officeart/2005/8/layout/list1"/>
    <dgm:cxn modelId="{F1EF3D4E-A4C1-4AA6-8F4A-3DBA11DC6619}" srcId="{61E4BB32-0272-4F91-8D35-D0003E5B74E4}" destId="{B87B5D5B-3055-4776-B92D-150A0F9DB22C}" srcOrd="2" destOrd="0" parTransId="{08D8E940-3FAA-47BE-8835-60471D1D44EB}" sibTransId="{8A09FDAA-8BE1-4BD3-84B2-70EE4271CFEF}"/>
    <dgm:cxn modelId="{68111609-C858-41C5-9794-0D278CBDFA59}" type="presOf" srcId="{B1E6C014-DA6A-4A34-BEF7-4D595DD0BB4E}" destId="{C11F0288-D40C-4818-971E-9E2AC4F2B906}" srcOrd="0" destOrd="0" presId="urn:microsoft.com/office/officeart/2005/8/layout/list1"/>
    <dgm:cxn modelId="{98FAC240-EC68-4D80-AF39-D6E1ADFB12A6}" srcId="{61E4BB32-0272-4F91-8D35-D0003E5B74E4}" destId="{A7FD774A-4226-41A7-9183-276C790D6E26}" srcOrd="1" destOrd="0" parTransId="{BA676718-E506-4069-9C94-6BA8F31DE548}" sibTransId="{8DE84B57-9D7E-4045-B80F-7C5AF8104B30}"/>
    <dgm:cxn modelId="{9D6DA895-8403-489B-BE46-074B6013B942}" type="presOf" srcId="{B87B5D5B-3055-4776-B92D-150A0F9DB22C}" destId="{E00D757D-21D5-4F73-A74E-CBE8734B9358}" srcOrd="1" destOrd="0" presId="urn:microsoft.com/office/officeart/2005/8/layout/list1"/>
    <dgm:cxn modelId="{4FFF48D7-EF4D-4CB5-B341-E6CD4D53F606}" type="presOf" srcId="{B87B5D5B-3055-4776-B92D-150A0F9DB22C}" destId="{7F58790E-58AA-4EFD-B023-483223FC7D5F}" srcOrd="0" destOrd="0" presId="urn:microsoft.com/office/officeart/2005/8/layout/list1"/>
    <dgm:cxn modelId="{71BFAE61-2182-4B53-86C8-9BB47EFA696D}" type="presOf" srcId="{A7FD774A-4226-41A7-9183-276C790D6E26}" destId="{B1BBACCD-BB61-4702-8E0F-1F99B262FD0D}" srcOrd="0" destOrd="0" presId="urn:microsoft.com/office/officeart/2005/8/layout/list1"/>
    <dgm:cxn modelId="{43D8F041-6666-40CE-8258-7DBE791431DF}" type="presOf" srcId="{61E4BB32-0272-4F91-8D35-D0003E5B74E4}" destId="{FFE3645C-D36C-4966-B4D6-D5AF5230755A}" srcOrd="0" destOrd="0" presId="urn:microsoft.com/office/officeart/2005/8/layout/list1"/>
    <dgm:cxn modelId="{21ABCDA7-4C0A-433E-92F5-DEC70C2F54EB}" type="presParOf" srcId="{FFE3645C-D36C-4966-B4D6-D5AF5230755A}" destId="{01240C7A-B9DB-4B7C-B160-00C0CA00A4F8}" srcOrd="0" destOrd="0" presId="urn:microsoft.com/office/officeart/2005/8/layout/list1"/>
    <dgm:cxn modelId="{CBCE3FBE-2B58-4C26-91C1-D1022A17CF43}" type="presParOf" srcId="{01240C7A-B9DB-4B7C-B160-00C0CA00A4F8}" destId="{C11F0288-D40C-4818-971E-9E2AC4F2B906}" srcOrd="0" destOrd="0" presId="urn:microsoft.com/office/officeart/2005/8/layout/list1"/>
    <dgm:cxn modelId="{79696A7C-3424-4BAE-9F17-6873FFD9BF26}" type="presParOf" srcId="{01240C7A-B9DB-4B7C-B160-00C0CA00A4F8}" destId="{2497632D-7918-4A09-8458-0098756F2CB0}" srcOrd="1" destOrd="0" presId="urn:microsoft.com/office/officeart/2005/8/layout/list1"/>
    <dgm:cxn modelId="{5E5B9768-1723-4A4E-8AD4-45DB50E08383}" type="presParOf" srcId="{FFE3645C-D36C-4966-B4D6-D5AF5230755A}" destId="{F63431E2-D362-4B7E-9A82-308AE43B703C}" srcOrd="1" destOrd="0" presId="urn:microsoft.com/office/officeart/2005/8/layout/list1"/>
    <dgm:cxn modelId="{C26CD654-1C64-48D3-9076-4EB5FD52C162}" type="presParOf" srcId="{FFE3645C-D36C-4966-B4D6-D5AF5230755A}" destId="{D9D7BB23-D890-4E6F-A821-BEEF1757FB0B}" srcOrd="2" destOrd="0" presId="urn:microsoft.com/office/officeart/2005/8/layout/list1"/>
    <dgm:cxn modelId="{6C303BFE-73BB-4120-9583-CF0266B9D831}" type="presParOf" srcId="{FFE3645C-D36C-4966-B4D6-D5AF5230755A}" destId="{A8D98218-22D3-4405-AF67-4E2CF688CE72}" srcOrd="3" destOrd="0" presId="urn:microsoft.com/office/officeart/2005/8/layout/list1"/>
    <dgm:cxn modelId="{D201ECCB-B029-449F-B39E-EEB34D568DED}" type="presParOf" srcId="{FFE3645C-D36C-4966-B4D6-D5AF5230755A}" destId="{02A1A514-EC84-4A72-9861-13B990C06BB4}" srcOrd="4" destOrd="0" presId="urn:microsoft.com/office/officeart/2005/8/layout/list1"/>
    <dgm:cxn modelId="{FB6DB6F8-82DA-4311-8F9C-72F74DE4509B}" type="presParOf" srcId="{02A1A514-EC84-4A72-9861-13B990C06BB4}" destId="{B1BBACCD-BB61-4702-8E0F-1F99B262FD0D}" srcOrd="0" destOrd="0" presId="urn:microsoft.com/office/officeart/2005/8/layout/list1"/>
    <dgm:cxn modelId="{A7282906-A9C1-42CF-8C84-1DE2F51374AE}" type="presParOf" srcId="{02A1A514-EC84-4A72-9861-13B990C06BB4}" destId="{A10F485F-179A-42B1-A7AD-B0A6A8283E9D}" srcOrd="1" destOrd="0" presId="urn:microsoft.com/office/officeart/2005/8/layout/list1"/>
    <dgm:cxn modelId="{01E99053-FC1A-44D5-A209-E6C728B65FDE}" type="presParOf" srcId="{FFE3645C-D36C-4966-B4D6-D5AF5230755A}" destId="{D74A3040-EEAD-4655-A79C-960257481F17}" srcOrd="5" destOrd="0" presId="urn:microsoft.com/office/officeart/2005/8/layout/list1"/>
    <dgm:cxn modelId="{838F42B6-AE53-458E-BCC1-B123E0CF5793}" type="presParOf" srcId="{FFE3645C-D36C-4966-B4D6-D5AF5230755A}" destId="{C6AA0299-5B97-4D29-812B-46F69A3EFFC9}" srcOrd="6" destOrd="0" presId="urn:microsoft.com/office/officeart/2005/8/layout/list1"/>
    <dgm:cxn modelId="{2E5FDA58-6E17-41E2-AFCC-B92FC49D3E40}" type="presParOf" srcId="{FFE3645C-D36C-4966-B4D6-D5AF5230755A}" destId="{1059A2E2-BD9B-4040-A8BB-39199E5EAD73}" srcOrd="7" destOrd="0" presId="urn:microsoft.com/office/officeart/2005/8/layout/list1"/>
    <dgm:cxn modelId="{7A32502A-67BC-41C1-8220-00222E5F5211}" type="presParOf" srcId="{FFE3645C-D36C-4966-B4D6-D5AF5230755A}" destId="{D6245F06-6839-4CFB-9198-4BF3C241016D}" srcOrd="8" destOrd="0" presId="urn:microsoft.com/office/officeart/2005/8/layout/list1"/>
    <dgm:cxn modelId="{01C77347-154E-469E-B5F2-3FB0A0FE9717}" type="presParOf" srcId="{D6245F06-6839-4CFB-9198-4BF3C241016D}" destId="{7F58790E-58AA-4EFD-B023-483223FC7D5F}" srcOrd="0" destOrd="0" presId="urn:microsoft.com/office/officeart/2005/8/layout/list1"/>
    <dgm:cxn modelId="{F64DED4B-F41C-4342-BCCD-A6FEA488BCC0}" type="presParOf" srcId="{D6245F06-6839-4CFB-9198-4BF3C241016D}" destId="{E00D757D-21D5-4F73-A74E-CBE8734B9358}" srcOrd="1" destOrd="0" presId="urn:microsoft.com/office/officeart/2005/8/layout/list1"/>
    <dgm:cxn modelId="{16FBA7F9-754F-4EED-B5CF-2F22E237BB59}" type="presParOf" srcId="{FFE3645C-D36C-4966-B4D6-D5AF5230755A}" destId="{231709A4-E808-44C7-B50C-35315F880376}" srcOrd="9" destOrd="0" presId="urn:microsoft.com/office/officeart/2005/8/layout/list1"/>
    <dgm:cxn modelId="{5C04F399-4EB2-4CBF-937E-AC2D9EB09901}" type="presParOf" srcId="{FFE3645C-D36C-4966-B4D6-D5AF5230755A}" destId="{F8D6A72E-38B7-4CA7-AD3F-023F3E9881F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6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5517232"/>
            <a:ext cx="6984776" cy="1102022"/>
          </a:xfrm>
        </p:spPr>
        <p:txBody>
          <a:bodyPr/>
          <a:lstStyle>
            <a:lvl1pPr>
              <a:defRPr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03.02.2020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‹#›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771800" y="45855"/>
            <a:ext cx="619268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2699792" y="1484784"/>
            <a:ext cx="630120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5855"/>
            <a:ext cx="619268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9792" y="1484784"/>
            <a:ext cx="630120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6984776" cy="1390054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Визитная карточка школьной библиотеки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мои доки\26423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60648"/>
            <a:ext cx="4392487" cy="62096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45855"/>
            <a:ext cx="6696744" cy="11852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задачи библиотеки</a:t>
            </a:r>
            <a:endParaRPr lang="ru-RU" dirty="0"/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2808994" y="4447609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915816" y="443711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808996" y="127925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563888" y="1124744"/>
            <a:ext cx="511256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</a:rPr>
              <a:t>осуществление информационно-библиографического обеспечения;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915816" y="126876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808995" y="228736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915816" y="227687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808996" y="3223472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915816" y="321297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2808995" y="5383711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2915816" y="537321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3563888" y="2132856"/>
            <a:ext cx="489654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</a:rPr>
              <a:t>обеспечение учебно-воспитательного процесса ;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3563888" y="3068960"/>
            <a:ext cx="504056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</a:rPr>
              <a:t>информационно-библиографическое обслуживание читателей; 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3563888" y="4437112"/>
            <a:ext cx="447821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</a:rPr>
              <a:t>возрождение семейного чтения;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Text Box 272"/>
          <p:cNvSpPr txBox="1">
            <a:spLocks noChangeArrowheads="1"/>
          </p:cNvSpPr>
          <p:nvPr/>
        </p:nvSpPr>
        <p:spPr bwMode="gray">
          <a:xfrm>
            <a:off x="3563888" y="5157192"/>
            <a:ext cx="525658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</a:rPr>
              <a:t>внедрение новых информационных технологий в библиотечную деятельность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Фонд школьной библиотеки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699792" y="1268760"/>
          <a:ext cx="6300787" cy="489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библиотечная</a:t>
            </a:r>
            <a:endParaRPr lang="ru-RU" dirty="0"/>
          </a:p>
        </p:txBody>
      </p:sp>
      <p:pic>
        <p:nvPicPr>
          <p:cNvPr id="4" name="Содержимое 3" descr="IMG_20200127_1149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00338" y="1570236"/>
            <a:ext cx="6300787" cy="472559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5855"/>
            <a:ext cx="6192688" cy="6695513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В уютном и красивом зале библиотеки созданы все условия для чтения и отдыха, развития духовных и познавательных потребностей учащихся. </a:t>
            </a:r>
            <a:br>
              <a:rPr lang="ru-RU" sz="2800" dirty="0" smtClean="0"/>
            </a:br>
            <a:r>
              <a:rPr lang="ru-RU" sz="2800" dirty="0" smtClean="0"/>
              <a:t>Учащимся предоставляется возможность почитать книги, журналы и газеты, а также поработать над рефератами и докладами, отдохнуть и поиграть в настольные игры, которые имеются в библиотеке. 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Книжные выставки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Сказки народов мира</a:t>
            </a:r>
            <a:endParaRPr lang="ru-RU" dirty="0"/>
          </a:p>
        </p:txBody>
      </p:sp>
      <p:pic>
        <p:nvPicPr>
          <p:cNvPr id="7" name="Содержимое 6" descr="IMG_20200123_1505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0825" y="2965251"/>
            <a:ext cx="4176713" cy="313253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Куклы в народных костюмах</a:t>
            </a:r>
            <a:endParaRPr lang="ru-RU" dirty="0"/>
          </a:p>
        </p:txBody>
      </p:sp>
      <p:pic>
        <p:nvPicPr>
          <p:cNvPr id="8" name="Содержимое 7" descr="IMG_20200123_15053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58805" y="2573338"/>
            <a:ext cx="2963465" cy="395128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56792"/>
            <a:ext cx="4176464" cy="639762"/>
          </a:xfrm>
        </p:spPr>
        <p:txBody>
          <a:bodyPr/>
          <a:lstStyle/>
          <a:p>
            <a:pPr algn="ctr"/>
            <a:r>
              <a:rPr lang="ru-RU" dirty="0" smtClean="0"/>
              <a:t>Памятные даты</a:t>
            </a:r>
            <a:endParaRPr lang="ru-RU" dirty="0"/>
          </a:p>
        </p:txBody>
      </p:sp>
      <p:pic>
        <p:nvPicPr>
          <p:cNvPr id="7" name="Содержимое 6" descr="IMG_20200129_08545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0825" y="2965251"/>
            <a:ext cx="4176713" cy="313253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556792"/>
            <a:ext cx="4248472" cy="639762"/>
          </a:xfrm>
        </p:spPr>
        <p:txBody>
          <a:bodyPr/>
          <a:lstStyle/>
          <a:p>
            <a:pPr algn="ctr"/>
            <a:r>
              <a:rPr lang="ru-RU" dirty="0" smtClean="0"/>
              <a:t>За страницами учебников</a:t>
            </a:r>
            <a:endParaRPr lang="ru-RU" dirty="0"/>
          </a:p>
        </p:txBody>
      </p:sp>
      <p:pic>
        <p:nvPicPr>
          <p:cNvPr id="8" name="Содержимое 7" descr="IMG_20200129_08594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716463" y="2955925"/>
            <a:ext cx="4248150" cy="318611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День Памяти Героям Отечества</a:t>
            </a:r>
            <a:endParaRPr lang="ru-RU" dirty="0"/>
          </a:p>
        </p:txBody>
      </p:sp>
      <p:pic>
        <p:nvPicPr>
          <p:cNvPr id="7" name="Содержимое 6" descr="IMG_20200129_0949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0825" y="2965251"/>
            <a:ext cx="4176713" cy="313253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844824"/>
            <a:ext cx="4248472" cy="639762"/>
          </a:xfrm>
        </p:spPr>
        <p:txBody>
          <a:bodyPr/>
          <a:lstStyle/>
          <a:p>
            <a:pPr algn="ctr"/>
            <a:r>
              <a:rPr lang="ru-RU" dirty="0" smtClean="0"/>
              <a:t>Ставрополье в годы ВОВ</a:t>
            </a:r>
            <a:endParaRPr lang="ru-RU" dirty="0"/>
          </a:p>
        </p:txBody>
      </p:sp>
      <p:pic>
        <p:nvPicPr>
          <p:cNvPr id="8" name="Содержимое 7" descr="IMG_20200129_10345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499992" y="2996952"/>
            <a:ext cx="4248150" cy="318611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5855"/>
            <a:ext cx="3024336" cy="11852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Наши будни</a:t>
            </a:r>
            <a:endParaRPr lang="ru-RU" dirty="0"/>
          </a:p>
        </p:txBody>
      </p:sp>
      <p:pic>
        <p:nvPicPr>
          <p:cNvPr id="3" name="Рисунок 2" descr="IMG_20191121_073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620688"/>
            <a:ext cx="2939819" cy="2204864"/>
          </a:xfrm>
          <a:prstGeom prst="rect">
            <a:avLst/>
          </a:prstGeom>
        </p:spPr>
      </p:pic>
      <p:pic>
        <p:nvPicPr>
          <p:cNvPr id="4" name="Рисунок 3" descr="IMG_20200123_084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548680"/>
            <a:ext cx="3227851" cy="2420888"/>
          </a:xfrm>
          <a:prstGeom prst="rect">
            <a:avLst/>
          </a:prstGeom>
        </p:spPr>
      </p:pic>
      <p:pic>
        <p:nvPicPr>
          <p:cNvPr id="5" name="Рисунок 4" descr="IMG_20200128_0944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93096"/>
            <a:ext cx="3227851" cy="2420888"/>
          </a:xfrm>
          <a:prstGeom prst="rect">
            <a:avLst/>
          </a:prstGeom>
        </p:spPr>
      </p:pic>
      <p:pic>
        <p:nvPicPr>
          <p:cNvPr id="6" name="Рисунок 5" descr="IMG_20200129_1002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75648" y="4481736"/>
            <a:ext cx="3168352" cy="2376264"/>
          </a:xfrm>
          <a:prstGeom prst="rect">
            <a:avLst/>
          </a:prstGeom>
        </p:spPr>
      </p:pic>
      <p:pic>
        <p:nvPicPr>
          <p:cNvPr id="7" name="Рисунок 6" descr="IMG_20191206_1154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2564904"/>
            <a:ext cx="3419872" cy="2564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048672" cy="6408712"/>
          </a:xfrm>
        </p:spPr>
        <p:txBody>
          <a:bodyPr>
            <a:normAutofit/>
          </a:bodyPr>
          <a:lstStyle/>
          <a:p>
            <a:r>
              <a:rPr lang="ru-RU" dirty="0" smtClean="0"/>
              <a:t>Муниципальное Бюджетное Общеобразовательное Учреждение Средняя Общеобразовательная </a:t>
            </a:r>
            <a:br>
              <a:rPr lang="ru-RU" dirty="0" smtClean="0"/>
            </a:br>
            <a:r>
              <a:rPr lang="ru-RU" dirty="0" smtClean="0"/>
              <a:t>Школа №16</a:t>
            </a:r>
            <a:br>
              <a:rPr lang="ru-RU" dirty="0" smtClean="0"/>
            </a:br>
            <a:r>
              <a:rPr lang="ru-RU" dirty="0" smtClean="0"/>
              <a:t>города Невинномысска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5855"/>
            <a:ext cx="6192688" cy="15109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МБОУ СОШ №16</a:t>
            </a:r>
            <a:br>
              <a:rPr lang="ru-RU" dirty="0" smtClean="0"/>
            </a:br>
            <a:r>
              <a:rPr lang="ru-RU" sz="2200" dirty="0" smtClean="0">
                <a:solidFill>
                  <a:schemeClr val="bg1"/>
                </a:solidFill>
              </a:rPr>
              <a:t>Наш адрес: г. Невинномысск, ул. Апанасенко,  д. 82А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Наш электронный адрес:</a:t>
            </a:r>
            <a:r>
              <a:rPr lang="en-US" sz="2200" dirty="0" smtClean="0">
                <a:solidFill>
                  <a:schemeClr val="bg1"/>
                </a:solidFill>
              </a:rPr>
              <a:t> sh16.nevinsk.ru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4" name="Содержимое 3" descr="2187796-031e940d19409f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2060848"/>
            <a:ext cx="6188162" cy="408676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3861048"/>
            <a:ext cx="5722913" cy="2802235"/>
          </a:xfrm>
        </p:spPr>
        <p:txBody>
          <a:bodyPr>
            <a:normAutofit fontScale="90000"/>
          </a:bodyPr>
          <a:lstStyle/>
          <a:p>
            <a:pPr algn="r"/>
            <a:r>
              <a:rPr lang="ru-RU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Человеческая жизнь без книг – </a:t>
            </a:r>
            <a:br>
              <a:rPr lang="ru-RU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 имела бы права </a:t>
            </a:r>
            <a:br>
              <a:rPr lang="ru-RU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именоваться жизнью. </a:t>
            </a:r>
            <a:br>
              <a:rPr lang="ru-RU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i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Н. </a:t>
            </a:r>
            <a:r>
              <a:rPr lang="ru-RU" i="1" cap="none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Смирнов-Сокольский</a:t>
            </a:r>
            <a: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800" y="188640"/>
            <a:ext cx="5722913" cy="237626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Величайшее сокровище – хорошая библиотека</a:t>
            </a:r>
            <a:b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  <a:r>
              <a:rPr lang="ru-RU" sz="4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В. Белинский 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Рисунок 4" descr="or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340768"/>
            <a:ext cx="3024336" cy="2522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Наш логотип</a:t>
            </a:r>
            <a:endParaRPr lang="ru-RU" sz="4000" dirty="0"/>
          </a:p>
        </p:txBody>
      </p:sp>
      <p:pic>
        <p:nvPicPr>
          <p:cNvPr id="5" name="Рисунок 4" descr="мудрая_сов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050" r="8050"/>
          <a:stretch>
            <a:fillRect/>
          </a:stretch>
        </p:blipFill>
        <p:spPr>
          <a:xfrm>
            <a:off x="3059832" y="2060848"/>
            <a:ext cx="5486400" cy="44370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99792" y="1052736"/>
            <a:ext cx="5486400" cy="936104"/>
          </a:xfrm>
        </p:spPr>
        <p:txBody>
          <a:bodyPr>
            <a:no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Сова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435100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древнейших времен сова – символ мудрости и знаний, проницательности и просвещения.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8435280" cy="475252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Для индейцев северной Америки сова выступала в качестве символа пророчеств и мудрости. Индейцы считали, что сова может прийти на помощь в трудную минуту.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Сова - китайский символ мудрости, она оберегает </a:t>
            </a:r>
            <a:b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от глупых помыслов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Мудрая сова европейских сказок и басен, и сова, сидящая на стопке книг,- </a:t>
            </a:r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эмблеиатическое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выражение мудрости.</a:t>
            </a:r>
            <a:b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5855"/>
            <a:ext cx="6192688" cy="681214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Мудрейшая птица на свете - сова.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Все слышит,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Но очень скупа на слова.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Чем больше услышит -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Тем меньше болтает.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Ах, этого многим из нас не хватает.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Сова - самый традиционный символ Знаний и Обучения !</a:t>
            </a:r>
            <a:endParaRPr lang="ru-RU" dirty="0"/>
          </a:p>
        </p:txBody>
      </p:sp>
      <p:pic>
        <p:nvPicPr>
          <p:cNvPr id="2052" name="Picture 4" descr="https://avatars.mds.yandex.net/get-pdb/1704142/c926a31c-62dd-4f8a-a039-5ff066440a0d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2699792" cy="32931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Заведующая библиотекой:</a:t>
            </a:r>
            <a:br>
              <a:rPr lang="ru-RU" sz="3200" dirty="0" smtClean="0"/>
            </a:br>
            <a:r>
              <a:rPr lang="ru-RU" sz="3200" dirty="0" smtClean="0"/>
              <a:t>Морозова Анна Александровна</a:t>
            </a:r>
            <a:endParaRPr lang="ru-RU" sz="3200" dirty="0"/>
          </a:p>
        </p:txBody>
      </p:sp>
      <p:pic>
        <p:nvPicPr>
          <p:cNvPr id="4" name="Содержимое 3" descr="IMG_20200128_1059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340768"/>
            <a:ext cx="3852569" cy="520096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5855"/>
            <a:ext cx="6192688" cy="6623505"/>
          </a:xfrm>
        </p:spPr>
        <p:txBody>
          <a:bodyPr>
            <a:normAutofit/>
          </a:bodyPr>
          <a:lstStyle/>
          <a:p>
            <a:r>
              <a:rPr lang="ru-RU" dirty="0" smtClean="0"/>
              <a:t>-</a:t>
            </a:r>
            <a:r>
              <a:rPr lang="ru-RU" sz="3100" dirty="0" smtClean="0"/>
              <a:t>Имеет среднее профессиональное образование в области медицины</a:t>
            </a:r>
            <a:br>
              <a:rPr lang="ru-RU" sz="3100" dirty="0" smtClean="0"/>
            </a:br>
            <a:r>
              <a:rPr lang="ru-RU" sz="3100" dirty="0" smtClean="0"/>
              <a:t>-Получает образование библиотекарь-педагог</a:t>
            </a:r>
            <a:br>
              <a:rPr lang="ru-RU" sz="3100" dirty="0" smtClean="0"/>
            </a:br>
            <a:r>
              <a:rPr lang="ru-RU" sz="3100" dirty="0" smtClean="0"/>
              <a:t>в Московской академии профессиональных компетенций</a:t>
            </a:r>
            <a:br>
              <a:rPr lang="ru-RU" sz="3100" dirty="0" smtClean="0"/>
            </a:br>
            <a:r>
              <a:rPr lang="ru-RU" sz="3100" dirty="0" smtClean="0"/>
              <a:t>-Получает высшее экономическое образование</a:t>
            </a:r>
            <a:br>
              <a:rPr lang="ru-RU" sz="3100" dirty="0" smtClean="0"/>
            </a:br>
            <a:r>
              <a:rPr lang="ru-RU" sz="3100" dirty="0" smtClean="0"/>
              <a:t>в Невинномысском институте экономики, управления и права</a:t>
            </a:r>
            <a:endParaRPr lang="ru-RU" sz="3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ddd93aa9cde79b8a33643fedfc883ff79258"/>
</p:tagLst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156</Words>
  <Application>Microsoft Office PowerPoint</Application>
  <PresentationFormat>Экран (4:3)</PresentationFormat>
  <Paragraphs>40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Тема Office</vt:lpstr>
      <vt:lpstr>Визитная карточка школьной библиотеки </vt:lpstr>
      <vt:lpstr>Муниципальное Бюджетное Общеобразовательное Учреждение Средняя Общеобразовательная  Школа №16 города Невинномысска</vt:lpstr>
      <vt:lpstr>МБОУ СОШ №16 Наш адрес: г. Невинномысск, ул. Апанасенко,  д. 82А Наш электронный адрес: sh16.nevinsk.ru </vt:lpstr>
      <vt:lpstr>Человеческая жизнь без книг –  не имела бы права  именоваться жизнью.  Н. Смирнов-Сокольский </vt:lpstr>
      <vt:lpstr>Наш логотип</vt:lpstr>
      <vt:lpstr>С древнейших времен сова – символ мудрости и знаний, проницательности и просвещения. </vt:lpstr>
      <vt:lpstr>Мудрейшая птица на свете - сова. Все слышит, Но очень скупа на слова. Чем больше услышит - Тем меньше болтает. Ах, этого многим из нас не хватает. Сова - самый традиционный символ Знаний и Обучения !</vt:lpstr>
      <vt:lpstr>Заведующая библиотекой: Морозова Анна Александровна</vt:lpstr>
      <vt:lpstr>-Имеет среднее профессиональное образование в области медицины -Получает образование библиотекарь-педагог в Московской академии профессиональных компетенций -Получает высшее экономическое образование в Невинномысском институте экономики, управления и права</vt:lpstr>
      <vt:lpstr>Презентация PowerPoint</vt:lpstr>
      <vt:lpstr>Основные задачи библиотеки</vt:lpstr>
      <vt:lpstr>Фонд школьной библиотеки</vt:lpstr>
      <vt:lpstr>Наша библиотечная</vt:lpstr>
      <vt:lpstr>В уютном и красивом зале библиотеки созданы все условия для чтения и отдыха, развития духовных и познавательных потребностей учащихся.  Учащимся предоставляется возможность почитать книги, журналы и газеты, а также поработать над рефератами и докладами, отдохнуть и поиграть в настольные игры, которые имеются в библиотеке. </vt:lpstr>
      <vt:lpstr>Книжные выставки</vt:lpstr>
      <vt:lpstr>Презентация PowerPoint</vt:lpstr>
      <vt:lpstr>Презентация PowerPoint</vt:lpstr>
      <vt:lpstr>Наши будни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Волшебный свет книги</dc:title>
  <dc:creator>obstinate</dc:creator>
  <dc:description>Шаблон презентации с сайта https://presentation-creation.ru/</dc:description>
  <cp:lastModifiedBy>Пользователь Windows</cp:lastModifiedBy>
  <cp:revision>630</cp:revision>
  <dcterms:created xsi:type="dcterms:W3CDTF">2018-02-25T09:09:03Z</dcterms:created>
  <dcterms:modified xsi:type="dcterms:W3CDTF">2020-02-03T04:25:30Z</dcterms:modified>
</cp:coreProperties>
</file>