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F385E-C437-4BD2-BEE7-1C0E6BC2A2A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53351-570F-4713-A82F-6E106204A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94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17288-2B5A-4F0E-A376-DDE85CCF0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C7F18-A35A-4BD3-B9D1-3F5B81140D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CB027-DB08-4CB8-B402-C96AD100C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2A39-9115-4E18-9604-59D99084E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9A9B4-8502-4E18-B334-30CE4E5A9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4385E-EA4E-4558-B453-D7EABDFA4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7E661-8247-4B5D-AC54-EFECD5BC4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2010D-6201-4008-9E23-B5A4C4684A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1B1B2-DB0F-4A68-96AC-251752CB90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05CB-4831-42E6-8564-62B514AC32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9CF6B-A01D-47CA-8D3F-57843CF194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ru-RU" smtClean="0"/>
              <a:t>ХМАО, 2015 год</a:t>
            </a: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4E6EA4-7E2C-4B11-AFF5-0935141F0C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26gosuslugi.ru/portal/personcab/requestConfirm.jsp?form=587dd388e4b0b188493ed3a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55576" y="917640"/>
            <a:ext cx="7772400" cy="324036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услуги «Зачисление в ОУ»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электронном виде по средствам Регионального портала государственных и муниципальных услуг Ставропольского края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gosuslugi.ru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933056"/>
            <a:ext cx="6984776" cy="1724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34041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/>
              <a:t>Если регистрация прошла успешно, то в меню «Мои заявки» статус у заявления - </a:t>
            </a:r>
            <a:r>
              <a:rPr lang="ru-RU" altLang="ru-RU" sz="2000" b="1" dirty="0"/>
              <a:t>«Отправлено в ведомство»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" y="2276872"/>
            <a:ext cx="7610475" cy="3076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682288" y="2660373"/>
            <a:ext cx="2521560" cy="3438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1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632" y="1340767"/>
            <a:ext cx="8009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Зайти на сайт по ссылке: </a:t>
            </a:r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26gosuslugi.ru/portal/personcab/requestConfirm.jsp?form=587dd388e4b0b188493ed3a7</a:t>
            </a:r>
            <a:r>
              <a:rPr lang="ru-RU" sz="2400" b="1" dirty="0" smtClean="0"/>
              <a:t> 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84654" y="2550978"/>
            <a:ext cx="7909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ru-RU" sz="2400" dirty="0" smtClean="0"/>
              <a:t>. Пройти </a:t>
            </a:r>
            <a:r>
              <a:rPr lang="ru-RU" sz="2400" dirty="0"/>
              <a:t>авторизацию одним из указанных Вами при регистрации на портале способом</a:t>
            </a:r>
          </a:p>
        </p:txBody>
      </p:sp>
      <p:pic>
        <p:nvPicPr>
          <p:cNvPr id="12" name="Рисунок 11" descr="Вырезка экрана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4703" y="3381975"/>
            <a:ext cx="2520280" cy="2544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Овал 10"/>
          <p:cNvSpPr/>
          <p:nvPr/>
        </p:nvSpPr>
        <p:spPr>
          <a:xfrm>
            <a:off x="3086623" y="4396013"/>
            <a:ext cx="2304256" cy="3438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57919" y="4628289"/>
            <a:ext cx="2304256" cy="32490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7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1608" y="1231008"/>
            <a:ext cx="8310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 Подтвердить согласие со всеми вышеперечисленными пунктами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3656" y="1652574"/>
            <a:ext cx="6912768" cy="41707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40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1608" y="1231008"/>
            <a:ext cx="485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 Откроется форма подачи заявления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124" y="1772816"/>
            <a:ext cx="6967831" cy="350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26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1608" y="1231008"/>
            <a:ext cx="8238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Шаг 1. Выбор муниципального образования, сведения о заявителе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851" y="1631118"/>
            <a:ext cx="6048375" cy="4067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77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50576"/>
            <a:ext cx="5214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Шаг 2. Сведения о ребенке</a:t>
            </a:r>
            <a:endParaRPr lang="ru-RU" sz="2000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521" y="1988839"/>
            <a:ext cx="7548792" cy="34002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981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520" y="1268760"/>
            <a:ext cx="797594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Шаг 3. Данные для зачисления.</a:t>
            </a:r>
          </a:p>
          <a:p>
            <a:r>
              <a:rPr lang="ru-RU" dirty="0" smtClean="0"/>
              <a:t>(можно выбрать несколько образовательных организаций)</a:t>
            </a:r>
            <a:endParaRPr lang="ru-RU" dirty="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3696" y="1976646"/>
            <a:ext cx="6192688" cy="37012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70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520" y="1268760"/>
            <a:ext cx="79759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Шаг 4. Документы, необходимые для получения услуги </a:t>
            </a:r>
            <a:endParaRPr lang="ru-RU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880" y="1772816"/>
            <a:ext cx="7452320" cy="37079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234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2521" y="71735"/>
            <a:ext cx="73950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заказа услуги необходимо: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520" y="1268760"/>
            <a:ext cx="79759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Шаг 5. Подтверждение данных</a:t>
            </a:r>
            <a:endParaRPr lang="ru-RU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3" y="1668870"/>
            <a:ext cx="7452320" cy="1863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99593" y="371703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После подтверждения данных, необходимо нажать на кнопку «Отправить заявление»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564352" y="3039120"/>
            <a:ext cx="2040097" cy="3438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1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165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Получение услуги «Зачисление в ОУ» в электронном виде по средствам Регионального портала государственных и муниципальных услуг Ставропольского края 26gosuslugi.ru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***</cp:lastModifiedBy>
  <cp:revision>41</cp:revision>
  <cp:lastPrinted>2010-08-31T08:57:58Z</cp:lastPrinted>
  <dcterms:created xsi:type="dcterms:W3CDTF">2010-03-20T13:41:33Z</dcterms:created>
  <dcterms:modified xsi:type="dcterms:W3CDTF">2017-01-25T10:34:51Z</dcterms:modified>
</cp:coreProperties>
</file>